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3"/>
    <p:restoredTop sz="94577"/>
  </p:normalViewPr>
  <p:slideViewPr>
    <p:cSldViewPr snapToGrid="0" showGuides="1">
      <p:cViewPr>
        <p:scale>
          <a:sx n="241" d="100"/>
          <a:sy n="241" d="100"/>
        </p:scale>
        <p:origin x="1840" y="-340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7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.26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37350</TotalTime>
  <Words>25255</Words>
  <Application>Microsoft Macintosh PowerPoint</Application>
  <PresentationFormat>사용자 지정</PresentationFormat>
  <Paragraphs>6904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Britannic Bold</vt:lpstr>
      <vt:lpstr>Gulim</vt:lpstr>
      <vt:lpstr>Arial</vt:lpstr>
      <vt:lpstr>Helvetica Neue</vt:lpstr>
      <vt:lpstr>Calibri</vt:lpstr>
      <vt:lpstr>Lato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238</cp:revision>
  <dcterms:created xsi:type="dcterms:W3CDTF">2022-05-17T08:00:10Z</dcterms:created>
  <dcterms:modified xsi:type="dcterms:W3CDTF">2023-12-26T13:00:54Z</dcterms:modified>
</cp:coreProperties>
</file>